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88DA27A-6A8B-44FC-B37A-D46489665011}" type="datetimeFigureOut">
              <a:rPr lang="fr-FR" smtClean="0"/>
              <a:pPr/>
              <a:t>25/10/2011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8F9B2E4-C0F5-48E5-B5D7-CF4CC5A793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5940152" y="1916832"/>
            <a:ext cx="2304256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Connaissances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6012160" y="3284984"/>
            <a:ext cx="2160240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Activités</a:t>
            </a:r>
            <a:endParaRPr lang="fr-FR" dirty="0"/>
          </a:p>
        </p:txBody>
      </p:sp>
      <p:sp>
        <p:nvSpPr>
          <p:cNvPr id="7" name="Ellipse 6"/>
          <p:cNvSpPr/>
          <p:nvPr/>
        </p:nvSpPr>
        <p:spPr>
          <a:xfrm>
            <a:off x="1691680" y="764704"/>
            <a:ext cx="2376264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Autonomie</a:t>
            </a:r>
            <a:endParaRPr lang="fr-FR" dirty="0"/>
          </a:p>
        </p:txBody>
      </p:sp>
      <p:sp>
        <p:nvSpPr>
          <p:cNvPr id="8" name="Ellipse 7"/>
          <p:cNvSpPr/>
          <p:nvPr/>
        </p:nvSpPr>
        <p:spPr>
          <a:xfrm>
            <a:off x="6012160" y="4653136"/>
            <a:ext cx="2232248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Lecture, </a:t>
            </a:r>
            <a:r>
              <a:rPr lang="fr-FR" dirty="0"/>
              <a:t>discussions, </a:t>
            </a:r>
            <a:r>
              <a:rPr lang="fr-FR" dirty="0" smtClean="0"/>
              <a:t>exercices et vidéos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395536" y="1988840"/>
            <a:ext cx="230425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Responsabilité, Ouverture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395536" y="3212976"/>
            <a:ext cx="230425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Discipline</a:t>
            </a:r>
            <a:endParaRPr lang="fr-FR" dirty="0"/>
          </a:p>
        </p:txBody>
      </p:sp>
      <p:sp>
        <p:nvSpPr>
          <p:cNvPr id="11" name="Ellipse 10"/>
          <p:cNvSpPr/>
          <p:nvPr/>
        </p:nvSpPr>
        <p:spPr>
          <a:xfrm>
            <a:off x="3059832" y="1844824"/>
            <a:ext cx="2736304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Motivation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395536" y="4581128"/>
            <a:ext cx="237626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Persévérance 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3275856" y="4653136"/>
            <a:ext cx="2232248" cy="18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Outils Multimédia</a:t>
            </a:r>
            <a:endParaRPr lang="fr-FR" dirty="0"/>
          </a:p>
        </p:txBody>
      </p:sp>
      <p:sp>
        <p:nvSpPr>
          <p:cNvPr id="14" name="Ellipse 13"/>
          <p:cNvSpPr/>
          <p:nvPr/>
        </p:nvSpPr>
        <p:spPr>
          <a:xfrm>
            <a:off x="3059832" y="3284984"/>
            <a:ext cx="266429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Plaisir</a:t>
            </a:r>
            <a:endParaRPr lang="fr-FR" dirty="0"/>
          </a:p>
        </p:txBody>
      </p:sp>
      <p:sp>
        <p:nvSpPr>
          <p:cNvPr id="15" name="Ellipse 14"/>
          <p:cNvSpPr/>
          <p:nvPr/>
        </p:nvSpPr>
        <p:spPr>
          <a:xfrm>
            <a:off x="4644008" y="836712"/>
            <a:ext cx="25922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Action volontaire</a:t>
            </a:r>
            <a:endParaRPr lang="fr-FR" dirty="0"/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6516216" y="1484784"/>
            <a:ext cx="288032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6228184" y="148478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cxnSp>
        <p:nvCxnSpPr>
          <p:cNvPr id="20" name="Connecteur droit avec flèche 19"/>
          <p:cNvCxnSpPr>
            <a:stCxn id="5" idx="4"/>
            <a:endCxn id="6" idx="0"/>
          </p:cNvCxnSpPr>
          <p:nvPr/>
        </p:nvCxnSpPr>
        <p:spPr>
          <a:xfrm>
            <a:off x="7092280" y="2996952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6660232" y="29249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pratiquant</a:t>
            </a:r>
            <a:endParaRPr lang="fr-FR" dirty="0"/>
          </a:p>
        </p:txBody>
      </p:sp>
      <p:cxnSp>
        <p:nvCxnSpPr>
          <p:cNvPr id="23" name="Connecteur droit avec flèche 22"/>
          <p:cNvCxnSpPr>
            <a:endCxn id="8" idx="0"/>
          </p:cNvCxnSpPr>
          <p:nvPr/>
        </p:nvCxnSpPr>
        <p:spPr>
          <a:xfrm flipH="1">
            <a:off x="7128284" y="4293096"/>
            <a:ext cx="1800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732240" y="429309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Exemple</a:t>
            </a:r>
            <a:endParaRPr lang="fr-FR" dirty="0"/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5292080" y="5085184"/>
            <a:ext cx="86409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H="1" flipV="1">
            <a:off x="5364088" y="5085184"/>
            <a:ext cx="792088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5292080" y="465313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Faciliter</a:t>
            </a:r>
            <a:endParaRPr lang="fr-FR" dirty="0"/>
          </a:p>
        </p:txBody>
      </p:sp>
      <p:sp>
        <p:nvSpPr>
          <p:cNvPr id="36" name="Flèche courbée vers la droite 35"/>
          <p:cNvSpPr/>
          <p:nvPr/>
        </p:nvSpPr>
        <p:spPr>
          <a:xfrm>
            <a:off x="3419872" y="620688"/>
            <a:ext cx="864096" cy="36004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7" name="Flèche courbée vers la gauche 36"/>
          <p:cNvSpPr/>
          <p:nvPr/>
        </p:nvSpPr>
        <p:spPr>
          <a:xfrm>
            <a:off x="4355976" y="620688"/>
            <a:ext cx="1008112" cy="3600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3491880" y="26064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Pouvoir et Vouloir</a:t>
            </a:r>
            <a:endParaRPr lang="fr-FR" dirty="0"/>
          </a:p>
        </p:txBody>
      </p:sp>
      <p:cxnSp>
        <p:nvCxnSpPr>
          <p:cNvPr id="40" name="Connecteur droit avec flèche 39"/>
          <p:cNvCxnSpPr>
            <a:stCxn id="11" idx="0"/>
          </p:cNvCxnSpPr>
          <p:nvPr/>
        </p:nvCxnSpPr>
        <p:spPr>
          <a:xfrm flipV="1">
            <a:off x="4427984" y="1556792"/>
            <a:ext cx="136815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4644008" y="148478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Objectif</a:t>
            </a:r>
            <a:endParaRPr lang="fr-FR" dirty="0"/>
          </a:p>
        </p:txBody>
      </p:sp>
      <p:cxnSp>
        <p:nvCxnSpPr>
          <p:cNvPr id="43" name="Connecteur droit avec flèche 42"/>
          <p:cNvCxnSpPr>
            <a:stCxn id="14" idx="0"/>
            <a:endCxn id="11" idx="4"/>
          </p:cNvCxnSpPr>
          <p:nvPr/>
        </p:nvCxnSpPr>
        <p:spPr>
          <a:xfrm flipV="1">
            <a:off x="4391980" y="2996952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3491880" y="29249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Génère </a:t>
            </a:r>
            <a:endParaRPr lang="fr-FR" dirty="0"/>
          </a:p>
        </p:txBody>
      </p:sp>
      <p:cxnSp>
        <p:nvCxnSpPr>
          <p:cNvPr id="47" name="Connecteur droit avec flèche 46"/>
          <p:cNvCxnSpPr>
            <a:stCxn id="13" idx="0"/>
            <a:endCxn id="14" idx="4"/>
          </p:cNvCxnSpPr>
          <p:nvPr/>
        </p:nvCxnSpPr>
        <p:spPr>
          <a:xfrm flipV="1">
            <a:off x="4391980" y="429309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3347864" y="42930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Procurer</a:t>
            </a:r>
            <a:endParaRPr lang="fr-FR" dirty="0"/>
          </a:p>
        </p:txBody>
      </p:sp>
      <p:cxnSp>
        <p:nvCxnSpPr>
          <p:cNvPr id="62" name="Connecteur droit 61"/>
          <p:cNvCxnSpPr/>
          <p:nvPr/>
        </p:nvCxnSpPr>
        <p:spPr>
          <a:xfrm>
            <a:off x="323528" y="6381328"/>
            <a:ext cx="259228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 flipV="1">
            <a:off x="323528" y="1844824"/>
            <a:ext cx="0" cy="45365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Connecteur droit 68"/>
          <p:cNvCxnSpPr/>
          <p:nvPr/>
        </p:nvCxnSpPr>
        <p:spPr>
          <a:xfrm flipH="1" flipV="1">
            <a:off x="2843808" y="1844824"/>
            <a:ext cx="72008" cy="45365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Connecteur droit 71"/>
          <p:cNvCxnSpPr/>
          <p:nvPr/>
        </p:nvCxnSpPr>
        <p:spPr>
          <a:xfrm>
            <a:off x="323528" y="1844824"/>
            <a:ext cx="252028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1115616" y="14847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Qualités</a:t>
            </a:r>
            <a:endParaRPr lang="fr-FR" dirty="0"/>
          </a:p>
        </p:txBody>
      </p:sp>
      <p:sp>
        <p:nvSpPr>
          <p:cNvPr id="76" name="ZoneTexte 75"/>
          <p:cNvSpPr txBox="1"/>
          <p:nvPr/>
        </p:nvSpPr>
        <p:spPr>
          <a:xfrm>
            <a:off x="7020272" y="0"/>
            <a:ext cx="212372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L’univers Auto-apprentissage</a:t>
            </a:r>
            <a:endParaRPr lang="fr-F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w-york-photos.net/photos/statue-of-liberty_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845" y="332656"/>
            <a:ext cx="2436732" cy="2736304"/>
          </a:xfrm>
          <a:prstGeom prst="rect">
            <a:avLst/>
          </a:prstGeom>
          <a:noFill/>
        </p:spPr>
      </p:pic>
      <p:pic>
        <p:nvPicPr>
          <p:cNvPr id="1028" name="Picture 4" descr="http://t0.gstatic.com/images?q=tbn:ANd9GcTXBGoPah7rHmoIuClWeoe1Xc89Pb6Lpcg-72p8w3WqgnDOB2V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692696"/>
            <a:ext cx="2600325" cy="2520280"/>
          </a:xfrm>
          <a:prstGeom prst="rect">
            <a:avLst/>
          </a:prstGeom>
          <a:noFill/>
        </p:spPr>
      </p:pic>
      <p:sp>
        <p:nvSpPr>
          <p:cNvPr id="1030" name="AutoShape 6" descr="data:image/jpg;base64,/9j/4AAQSkZJRgABAQAAAQABAAD/2wCEAAkGBhQQEBQUEhQUFBQUFBUUFxUUFRUVFxUVFBQVFBQUFBQXHCYeFxkjGRQUHy8gIycpLCwsFR4xNTAqNSYrLCkBCQoKDgwOGg8PGi0gHBwpKSk1KSkpKSwpKSkvLCwpLCwsKSksKSkpKSkvLCwpKSkpKSkpKSkpKSksKS4sKSwsLP/AABEIAQIAwwMBIgACEQEDEQH/xAAcAAABBQEBAQAAAAAAAAAAAAAAAQIDBAUGBwj/xABJEAABAwIDBAcDBwgIBwEAAAABAAIDBBESITEFBkFRBxMiYXGBkTKhsRQjUnKCwfAVM2JzkrKz0RY0U4OiwuHxJEJDRLTD0iX/xAAZAQEAAwEBAAAAAAAAAAAAAAAAAQIEAwX/xAAlEQEAAgICAQQCAwEAAAAAAAAAAQIDERIhMQQiQVETMmFicRT/2gAMAwEAAhEDEQA/APDglSJyBqEIQKhCECIQhAIQhAIQhAIQlAQCClwpLIEQhCAShIlagemFPTCr2CIQhUAhCEAlSJUCIQhAqChCBEIQgEIQgEqRdfuLuh8rfjfcMbmcteXwPoq2tFY3K1azadQx9k7uST5hpw87LvNkdHVho0HvNzn/ALLr6XZgZZjGhrRYZd3Na7KYtGSwXzWt4bqYIjy413RySDYg68Fl7T6OnNZidCHi3tR5OC9IpZ3YgHZZ5205XXTyPjEQyuSFWt7fat6R9Plfae7xjuYzjaDoRZw8ljEL3nfDdpmcsYsb9ocPFeZ7d3ZLsT422LRcttqLXJC1482+pZb04uRShBQFocz0wp6YVewRCEKgEIQgLpUiVAiEqRAqEIQIhCEAhCEFigpetkawcT6DifRe/bn7JEFMxoFsQDj5jL3WC8T3WpC+fwH7xDfgSvoGlcA1tuSxepnxDZ6avmWyNltY0HIkp76IWHeqBriUprSVwiYatSHQgFI+psFEXeOSryMLlWUzGxK8OBHMH3rApqBrjbCBYkEa3z5evothxw5KjHYOvlr+CorOpcc1dw8l6Qd2DST42/m5rubws4e223jn5rlAvb+kXZ7Z9myubm6LDLfjk6z/AHE+i8RC9PFblDz5OTCnphXeyCIQhUAhCEAlSJUCFCVIgVBQkQCEIQCEJQg6vo/gxyy9zAf8QC9k2bLdjb8l5H0W5VUnIwn1xssvVtkTtDMTiMyT781h9T5bvTT1LfpqYDXNTkW/AXP1m9lOwZyN8r2VBm+MUrg2N1ySMr6rj4aI7dVKR3KEOGhC5Xbu8DqVt3NOehzt4EriqvpFnue0Gjkxtz5uKmtZt4Ra0V8vWailBuQc1zlcwsOWdlyuzN9X3s55xHg4a5X7LhkciMl1tFMJ4yTa9vcQqTWaz2jcWhQjq+vilhNvnI5IwTpic0ht/VeN1WypomtdJFIxr/Zc5jmh1tcJIsfJepsoRiLDisx2IHTEb3/ZHvRvq+WaB7Xm8RiLmNt7D4hjBvrcgHyJXembhOvtm/55tEy8kTCnphXo2ZCIQhVAhCEAlCRKgCkSlIgVCEiAQhCAShIlQev7tl0uzmRiNoZGyKRj25OxnEXh3PEWuB8QtKvaPkINsRDQQ22d3HK1lk9HlXMdmfMlpLJ3RkEZhrg1zR/jcu32UwRuBJvla2trZE3P4zXmW6tMT9vUrqaxaPp5DXbBrHuu/sE833IHC5vl4KzutsWYVcT35NZI0OIGt+zbkSV7PVS04zMbXOAvm0fErJnLJRd2FoBxADmDcW78lf8AL1pWMXeyb6RNMIbhuwuaHE8L8T3Xt8Vy9L0exSkuYy4OjcRv5rvNqRDqmFxBFhfjc2suao6zqXuaXFmZwtflcXyLDxXOZmPDrFdwlp9xY2MDTHG0DhcEknyyKvx7GZC22V7k2aMtchzKSKva4ElwvfI3udM81QqNoEm17gZqszs4n11MJA4+yRxtfUZZcVzu3JJPk9U2QtcRTvka4ZXysCBw7JOS3ut1vxseeQzWTvXKxmzql5ticzADno9zQ1ljpa5PklY90KTbVJeMlMKeUwr2LPLIhCFUCEIQCVIlQCRKhAIQhAiEIQCEIQehdDm2SyqdTE/NztvY/wBpGMQIPA4cQ9F6RXktlIBtxDhz4/jvXgGy9pPppmSxmz43Bw8uB7iLjzXsmwt927TxDAWPja24ve974iO64WPPjnfKGzBk1Gk1RtZ8biMPWEZ+ze58slHsp9Q8STmPsRsdaMkAvcdSOGQvZOqIy2Jxzu54aO4XzKhfvE2FnVB13ZjCMzbS2WqzVbZlZl6RIXtEYaWuABDXZEG+YdfRQ0Va2qNpw2RuYAAIDb20Ot+/Jc/V7tyVN3iJ4PAnC3Im9syD7lY2XsaojFmjDb6V+HHS3vXWaxpSOX0lrqGWAkxEyxa4Se20cbfSt6p8T3Ym3uQRcHjbX4KxTUU5JMjgWm4IHfxB/GisVMTMYtnhBA4XtYXv4Bc5TynxK1UERgu4Bjj4gZ6Ly/fHfM1uFjG4I25kcXO4E24AL010WKnfx7DgP2Te68MkFnHxK0enpEzufhizXmI4wEwp6YVusykQhCqBCEIBKkSoBCEIBC0dl7u1FUCYYnva02c4WDAeRe6zQe66vHcioHtmmj+vV0rfd1l1G4HPpVvndMD262hb/fOk/hMclGwKUe3tCL+7gqX/ALzGhNjnrJVv/k+gbrVVL/qUjB73zj4Jf/zm/wDLXP8AtU8X+V6bHProdxdqdRWMubNkvGfteyf2gPVINoUDdKOZ36yr+6OFvxSjb1O32Nn0/wBuWqf/AO0D3KJ7jSYnU7etTStwWOWZ8u/y/mm7K2S2JhkDRjdmXEXvbgvOz0m1BIvDSFoI7JhJvb9IvxDxBvmvWInRyshfGCxkkEMwYTiwiRl8FzmbFYrYprG22maJnTAq9tzYi3Da3Fth33/HMJoklkwkuNuIv4rS2tUNAsLZ8SOFxb8dyy6euaHWvlfhnme5Ud9tdrLDtA5A2HxVGOEWzyIPvz/1Kmr9rNDWuJsCB6aZhYP5V689nS/DK5/kmleW3RjtDANA3QHiefkvENrUhZNJlYY3D33+C9m2RKGXc82ABc4ngNb+i8q2zViollcBbG9zh3XJIXX09vdP0zZ66iGEmFPIsmFb5ZSIQhVAhCEAlSJQgEIQg294pSHRQ3+bighwt4B0sLJpXW+k573EnwGgCyAtXeX+sH9VT/8AjQpGzufE1hw4QAMmMaTY3F3AYnHvJVq12iZ0y7oWtJstzAC6NzQdC5rgDbWxIzV7Y27M9W4tp4XSloBcGAdkE2Fycgr/AI/mZV5seh2RNPnHG5wBsSLAAngSSAqvVnkVvVey3wyOjkZhewlrmm1wRwNldh3ZmdEZQxxYGl9w157I1Nw2wFhfVT+KI8yjnP05YQO5FL8ndyXTbE2E6qqYoGkNMrwwOdewvxNu4Fbu+/R07ZjYiZRL1peMoyy2ANPEm4OLu0VvxRE632r+SdbcBWwNY8tY8vbZvaLSy5LQXDCSdDcX42uvTKvbRiFExt8tnUpI0DgWcO8XC8zrm2eR4fBdVvjVOinob3szZ1KMJFiAYQXD3n0WXLXe4aMdtaku3t5pSbFoAI15jS3kLBY/9IJLZZHmPCwV3bdPjY0tzGoPcQquxqQEFxANuaz1mOO5aJrM21EtCgimqO1I4hvvPhyXQUsTY25WAA8B3klY7tqMgbdxztk0Zk+S5zau8Ek+Xss+iOP1jxXLhbJP1Dtzpij7ls7x729YDFCewfad9PuH6PxWBCqYKkY8rZWkUjUMV7zedytzUok09r4rMliLTYix5FaLFO6IOFnC/wAR4FTtRiIV+o2WR7BxDlof9VRc0jIix71YIhCEAlCRKgEJUiDZ3m/rLvqQj0gjC0t1SxlRSvk9hssLn6nsh7S7IZ6X0WbvP/W5O7APSJgW3sigxsjA1cGj1AWn09eUz/jjltxiHofS7tKOaKnjaXmQSOecTJG2aGFpsXtF+04afRvksXo72q2ldO19wJGxEHrI4/zbybYpHD6QyHAFQVm6jqYtxFji6/s4ssNtcQB4+4jULW3c3R+UucC9sYaAbuBN73yFvArvbDjnFMWnr7cIzWi/Xly21mmepml+nK92oORdlmNcrLtIt/HN2UKRsTcXVGmJLn3wFuHrLYMOh0xaqrPsLq5HMuHYXFuK1gbcQF0jdz4PkPX3k6zBe2WHFe2mHTzV7Ux8axPjrTnW+S1raebbLx000c0YGOJwc3ELtJF8iMrjNau+G8Mu0Hsx/m4gcAwBhu4DFeznX9kAZrc2ZsZrp42vaXNL2ggXFwTpkt6q3bpZ+zG0wkX7QxEa6ODjn5EHVVzZMWO8TZbDTJlrPH4eGQvbFtKEvALWzQkg6WBac+5eg777PFfA6oIvNA1x+tGLl7PEWJHgRxXC9IOw5KardjacD7YHj2X4WgGx53GhzXpewaXD1YuSXwwvc1xvfrII3k94OI+9eR6m3u51nrb1vTx7JpaO3lVLt1scPVkF1ibHLTgFnR7WcwEMsL8dStbfndj5DVFrR828dZH9U6tJ5tNx6HiudPcrVrWe4+VJvaOp+CucSbuNz3pLoDU4BdHMBWIIk2KK6uxtUAYxSufbxTHv5Jt1CUjWXzKV0Ad7QFu/XyUYlTxUEZoIzsVp0xe5Cd1hOpKVR2MJCEqugq9G3C2Ps+po3NnjLqgvcC7G5pa2wwYLGwFr6g53XnK6PcjZdXPOfkjC7CBjcThY0G9i5x45HLMnNUyRPHp1wzWL+6Nwh3xYG19S1ujZS0X5NAaL+i7zdWnMTKeVrQ4sEUgB0JaGusVzvSTulJSz9c57HtqHvd2b3a6wOF3kdRyK9P3W2P8A8PT4gbGKK/PNjdFs9JeNTP8ADF6usxMR/KXbNSauRpwNAaDmGlpJPA3JyFu7VWNkRPhJLCQHAA2DDocvba4DV3DitWGnhksYA4tFwSQbEjUAniL2I4HIrSh2d3LvzrNdfDLwtFt/LAGzi4lziS5xJJNrknnYKwKN5YGYnYb6YnWt9HDfDbyXQM2f3KUbP7lWckLRjlzbdlDiNCD6KlO7rfzWGJzHEWGWY1a5o08fiu0FAsPb+w2NcJg4xyaG2bZANA8cxwPLnwxer99d/Tf6Kfx21rywmxxVTHQVMbXX9pjsx3Oafg4FQ7Z3Zcw9dASWshij6vPE1sDcAc0/8/ZAuNcuKuR4Jmi4LZGZX0Lf5g620KbV1MkeT3AAm2Lnx+yfcvL3OtPU17tx5cLvrTCpow9pxOhOMd7HZSenZd9krzf5OOS91NAx9ywAtdfE3h2gQ4HuOfqvKd59guopzGblp7cbvpMJy8xoe8d60env1xZs9e+UMD5IClFKApwEALSz6RiKyMKkKDkgiISFSAJSxEIk290TdkXStyGakODyhIJUKEMdKEiFYOC9a6LDMyicIWXMsz3F5ya1rGtaCTyvi0715KF6huhtuWDZbGxtGJ8sjGHTK98R59pz/Rcc/wCrv6f9zel2jLGU7hMZAS8ObYAB+EEOaBwtcWP3r2Dd6hBo6cH+wh/hNXzPvDtKSWVwkeXYHPGfO9i7zt8F7tTdK9BT08DMb5XCGIERMJsRG0EEuLRfI6XXTFPCrl6nWS+4d9T0dv8AcnjfiSrjIV5BtLp6GYpabwfO7Lx6tn/0sbafTNXVDA1gZALHE6K+J1+ReTgy5Z966Tdxij30Rp2FfLNVtueU4nyyvcBa7nuJA5Akp9Rtyoc0NdPMWtvYdY+wHgTZU5L6fT5nYL3c0W1uRl4rkN/N7aSGCzp2dbfFG1h6w3H0g32WkXFzz7l89iJ7ySAT71HLQyDWNw+yUnuNJieM7e0w1nymMSwEAgX+sOIvz5KKWobK10biQbYS12rTzPxXBbhb0vie6nde4N234Di3P8Z9y7yrhMxDrBrxa/e3xHEfjVefevGdPTpeLRszYpfA+z9L2PIjxXOdLD86dtsrPe13Npwgt8iAu4gpdI5PEH8cF5t0jbTMkzIzl1eO45G4b/lU4o90OeWfbLj0FCCtrEaEhS3QpAAgpQmuNvL4oIHNxP7m5+fAJJX3KdG4Bp8czzKiiF7lSg/ChBkCEGUhCFKDl6t0cytdRtlmDerpJHtYDo9zvnCXD9HrMhxNuS8pXSbs7Ra2J8cr3BgljkwA+1k4Oy8mLnljdXbDaIv2r71GJ1bO6MYWF5dhGgJALgPtXXU0e5sRY0mR5u1pywjUA8lw21GObPKHZESSAgcw4gj1XXU21jgaMWjQPQBdKRqHDLO53Daj3Pph9M+Lv5LUbu1StYLRjTiSfvXOs2v3q1+WBbVddM8zLZj2VECLMbZa7aaINFmsH2QuM/LI5qf+kAAGaahG5dTE1gvnbwy+Cz9sQMeBf4rBG8A5qvV7eB4ppHbkNtSmKskcw2LX3HkAvatmBzCWPObAL34ggEH0I9V4XtWXHNI7mSV3W/m35INpShhyDYLA6ZQsuLd/3LJmpy8PQw34+Xpm0NpYad0oObAQO/mAvGtu1RkqHudrp6D+a2tnbcmrbB57OIZDIarldp1nz0mX/Uf++VyxV1aduuW0cY0CEWVU1ZTTUlaWfa0gKp8pKnZNdBMoJDl6n0SukKr1b7A+AHqUQaw9hRYjonl1mgdySAKUFEA70inCESykIQpQcn0/tt+sPio1NRj5xn12/vBBe3g/rdR+vm/iOVjYtJLVTRwQNxSSHC0XABsCTcnIAAE+Sq7dP/FVH66X+I5dluJUU9FUQTSujDmEkuxsuMTXA2zvli5K1YVtOoZW9G7VVsx0YqQxpkDi3A9r/ZIDgbaHtD1WxuLuFUbXjkfHLHGyN4YceJxJIDjZreFiNSuv3s3+2fPKw4o5AxpAOZzcbnVt/cpNh9L9DSse0ZXNxgjebkC2eTRZW6UiZn4eX7YoJYKieCHrpmRyOZiEb2h+AkXLRfjfn71221+irqaF8rKiSWpZFDKYBFYfOlowg3ubAu/ZzCZW9LMLi4tMmZJ7MTRqebnJ21+m1k1P1IhlzDQXF0bcWGxzAHMDiqz8alMf4w9ydzJKmtjiq2SxwuDy4tLQ64aS0Z3sL2zsrvSfuQyinjbSB+AxYndY8OJcHH2cgdPgsij6RzDK2SKJwc29ry21FjfC3kVBt3pFkq5OsfEy9rDtyEAa2FzfieK5zy5/1Xj9fHbk3m9/Ndv0hQ4tqzj9WPSJi4qV+JxNgMRJsL2F+AuvSN6jF+VKp0hFmvAJOgwsaNNOCrknUOlI3J27VII2hznBrWnE5x0aG5kkrjtvSsmqJZYm4WPkc4DuJJvb3271LvFvP8o+biBbCD5vI0LuQ5BZFPPZc8dJj3T8r5bxPUfBLoU00PEeY+9QLu4hWY8gq4U5QK03Kr1Trg+I9ymjOpVSY5Hx+9Axrsj4qxTNyVe2QH4uVehiyA4DVAAHkhWMYCFG0sJCEKyChS0sgbIxx0Dmk+AIJUQQg194aJ7KqUFp7Uj3tIBIex7i5j2Hi0tIII5qCHY87/Zhmd9WJ5+ARS7xVMTAyOomYwaNbK9oHgAck5u2KiVwD55nDjilecvMqBZZunWH/tpx9aNzR6uAT/6I1I9pjG/XngZ+9IFWkdnc+9VY60sDmjNpNyO/mFHaemr/AEeeG4XS0jc73NTCT4dhxTPyBGParKUeBnf+7EQsczJjn3U9objNj03GsafqU8zv38Kd+TaMa1FQ76tMwe90/wByy6XJviU9zkGpDU0kDg+OOeZ7DiaJjG2MOGbS5jLl9jnhxAG2dxksSrrnyvc97iXPcXOJOpPEpz3KKSPigAVMAqrSrUQupFmklwnPMK8YY5NBn+jkfTis7AeCexluKroWJdkuAu3tD3jyVRrjxVh1YbHwVHr81MCdpyVQnIDn/O6mL+yoGgkgDWyCSnZid4Zq8Xho7h8UyKMMbb1KrTTYvBEmukJN0qYhEKyEIUhQhCEAruzmanyVJaoZhjtxt7yokV53YnW4BVpArIbbNQShBAlSIUizG/shOJyUcAUkhUBoS8UjUqCKVlvNSwOtrkiRtwmxy5ZqRea5I6QcFTx3UrRZQJAL38PiqUjbKwyUj+Sc0glBHNk30U9DHZuI8fcFC+IuBUhbcAA6ZWQNnqL5DRRsZdTNpuamayyCEQIVgIQY6EIUhUICEE9FFieOQzWhUaBRbLyaTz+5LNPc9wKhKOU2CpPeTqr0wyVIlEI0JxTVIsRHJBcoWOsnA5IJmpnWJrXJt1AnDwmEZ+KZdOJUiaONPKiD04nJQI7qxGqt81ZjQOa+1/FMlixZg2KcNU4oIRjbqR5qxGcWhTHd+mirugLT2T+OSDSFO/kPUJVnt2gQEJ2KaEIUhUIQgvj8yPP4qMeyEqFECOUqEpUKQ0pqEIFTzohCAGiaEIQJdPKVCB3FPCEIIzqrLdEIQK3VDkIUBXpyEIKrBkhCE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2" name="AutoShape 8" descr="data:image/jpg;base64,/9j/4AAQSkZJRgABAQAAAQABAAD/2wCEAAkGBhQQEBQUEhQUFBQUFBUUFxUUFRUVFxUVFBQVFBQUFBQXHCYeFxkjGRQUHy8gIycpLCwsFR4xNTAqNSYrLCkBCQoKDgwOGg8PGi0gHBwpKSk1KSkpKSwpKSkvLCwpLCwsKSksKSkpKSkvLCwpKSkpKSkpKSkpKSksKS4sKSwsLP/AABEIAQIAwwMBIgACEQEDEQH/xAAcAAABBQEBAQAAAAAAAAAAAAAAAQIDBAUGBwj/xABJEAABAwIDBAcDBwgIBwEAAAABAAIDBBESITEFBkFRBxMiYXGBkTKhsRQjUnKCwfAVM2JzkrKz0RY0U4OiwuHxJEJDRLTD0iX/xAAZAQEAAwEBAAAAAAAAAAAAAAAAAQIEAwX/xAAlEQEAAgICAQQCAwEAAAAAAAAAAQIDERIhMQQiQVETMmFicRT/2gAMAwEAAhEDEQA/APDglSJyBqEIQKhCECIQhAIQhAIQhAIQlAQCClwpLIEQhCAShIlagemFPTCr2CIQhUAhCEAlSJUCIQhAqChCBEIQgEIQgEqRdfuLuh8rfjfcMbmcteXwPoq2tFY3K1azadQx9k7uST5hpw87LvNkdHVho0HvNzn/ALLr6XZgZZjGhrRYZd3Na7KYtGSwXzWt4bqYIjy413RySDYg68Fl7T6OnNZidCHi3tR5OC9IpZ3YgHZZ5205XXTyPjEQyuSFWt7fat6R9Plfae7xjuYzjaDoRZw8ljEL3nfDdpmcsYsb9ocPFeZ7d3ZLsT422LRcttqLXJC1482+pZb04uRShBQFocz0wp6YVewRCEKgEIQgLpUiVAiEqRAqEIQIhCEAhCEFigpetkawcT6DifRe/bn7JEFMxoFsQDj5jL3WC8T3WpC+fwH7xDfgSvoGlcA1tuSxepnxDZ6avmWyNltY0HIkp76IWHeqBriUprSVwiYatSHQgFI+psFEXeOSryMLlWUzGxK8OBHMH3rApqBrjbCBYkEa3z5evothxw5KjHYOvlr+CorOpcc1dw8l6Qd2DST42/m5rubws4e223jn5rlAvb+kXZ7Z9myubm6LDLfjk6z/AHE+i8RC9PFblDz5OTCnphXeyCIQhUAhCEAlSJUCFCVIgVBQkQCEIQCEJQg6vo/gxyy9zAf8QC9k2bLdjb8l5H0W5VUnIwn1xssvVtkTtDMTiMyT781h9T5bvTT1LfpqYDXNTkW/AXP1m9lOwZyN8r2VBm+MUrg2N1ySMr6rj4aI7dVKR3KEOGhC5Xbu8DqVt3NOehzt4EriqvpFnue0Gjkxtz5uKmtZt4Ra0V8vWailBuQc1zlcwsOWdlyuzN9X3s55xHg4a5X7LhkciMl1tFMJ4yTa9vcQqTWaz2jcWhQjq+vilhNvnI5IwTpic0ht/VeN1WypomtdJFIxr/Zc5jmh1tcJIsfJepsoRiLDisx2IHTEb3/ZHvRvq+WaB7Xm8RiLmNt7D4hjBvrcgHyJXembhOvtm/55tEy8kTCnphXo2ZCIQhVAhCEAlCRKgCkSlIgVCEiAQhCAShIlQev7tl0uzmRiNoZGyKRj25OxnEXh3PEWuB8QtKvaPkINsRDQQ22d3HK1lk9HlXMdmfMlpLJ3RkEZhrg1zR/jcu32UwRuBJvla2trZE3P4zXmW6tMT9vUrqaxaPp5DXbBrHuu/sE833IHC5vl4KzutsWYVcT35NZI0OIGt+zbkSV7PVS04zMbXOAvm0fErJnLJRd2FoBxADmDcW78lf8AL1pWMXeyb6RNMIbhuwuaHE8L8T3Xt8Vy9L0exSkuYy4OjcRv5rvNqRDqmFxBFhfjc2suao6zqXuaXFmZwtflcXyLDxXOZmPDrFdwlp9xY2MDTHG0DhcEknyyKvx7GZC22V7k2aMtchzKSKva4ElwvfI3udM81QqNoEm17gZqszs4n11MJA4+yRxtfUZZcVzu3JJPk9U2QtcRTvka4ZXysCBw7JOS3ut1vxseeQzWTvXKxmzql5ticzADno9zQ1ljpa5PklY90KTbVJeMlMKeUwr2LPLIhCFUCEIQCVIlQCRKhAIQhAiEIQCEIQehdDm2SyqdTE/NztvY/wBpGMQIPA4cQ9F6RXktlIBtxDhz4/jvXgGy9pPppmSxmz43Bw8uB7iLjzXsmwt927TxDAWPja24ve974iO64WPPjnfKGzBk1Gk1RtZ8biMPWEZ+ze58slHsp9Q8STmPsRsdaMkAvcdSOGQvZOqIy2Jxzu54aO4XzKhfvE2FnVB13ZjCMzbS2WqzVbZlZl6RIXtEYaWuABDXZEG+YdfRQ0Va2qNpw2RuYAAIDb20Ot+/Jc/V7tyVN3iJ4PAnC3Im9syD7lY2XsaojFmjDb6V+HHS3vXWaxpSOX0lrqGWAkxEyxa4Se20cbfSt6p8T3Ym3uQRcHjbX4KxTUU5JMjgWm4IHfxB/GisVMTMYtnhBA4XtYXv4Bc5TynxK1UERgu4Bjj4gZ6Ly/fHfM1uFjG4I25kcXO4E24AL010WKnfx7DgP2Te68MkFnHxK0enpEzufhizXmI4wEwp6YVusykQhCqBCEIBKkSoBCEIBC0dl7u1FUCYYnva02c4WDAeRe6zQe66vHcioHtmmj+vV0rfd1l1G4HPpVvndMD262hb/fOk/hMclGwKUe3tCL+7gqX/ALzGhNjnrJVv/k+gbrVVL/qUjB73zj4Jf/zm/wDLXP8AtU8X+V6bHProdxdqdRWMubNkvGfteyf2gPVINoUDdKOZ36yr+6OFvxSjb1O32Nn0/wBuWqf/AO0D3KJ7jSYnU7etTStwWOWZ8u/y/mm7K2S2JhkDRjdmXEXvbgvOz0m1BIvDSFoI7JhJvb9IvxDxBvmvWInRyshfGCxkkEMwYTiwiRl8FzmbFYrYprG22maJnTAq9tzYi3Da3Fth33/HMJoklkwkuNuIv4rS2tUNAsLZ8SOFxb8dyy6euaHWvlfhnme5Ud9tdrLDtA5A2HxVGOEWzyIPvz/1Kmr9rNDWuJsCB6aZhYP5V689nS/DK5/kmleW3RjtDANA3QHiefkvENrUhZNJlYY3D33+C9m2RKGXc82ABc4ngNb+i8q2zViollcBbG9zh3XJIXX09vdP0zZ66iGEmFPIsmFb5ZSIQhVAhCEAlSJQgEIQg294pSHRQ3+bighwt4B0sLJpXW+k573EnwGgCyAtXeX+sH9VT/8AjQpGzufE1hw4QAMmMaTY3F3AYnHvJVq12iZ0y7oWtJstzAC6NzQdC5rgDbWxIzV7Y27M9W4tp4XSloBcGAdkE2Fycgr/AI/mZV5seh2RNPnHG5wBsSLAAngSSAqvVnkVvVey3wyOjkZhewlrmm1wRwNldh3ZmdEZQxxYGl9w157I1Nw2wFhfVT+KI8yjnP05YQO5FL8ndyXTbE2E6qqYoGkNMrwwOdewvxNu4Fbu+/R07ZjYiZRL1peMoyy2ANPEm4OLu0VvxRE632r+SdbcBWwNY8tY8vbZvaLSy5LQXDCSdDcX42uvTKvbRiFExt8tnUpI0DgWcO8XC8zrm2eR4fBdVvjVOinob3szZ1KMJFiAYQXD3n0WXLXe4aMdtaku3t5pSbFoAI15jS3kLBY/9IJLZZHmPCwV3bdPjY0tzGoPcQquxqQEFxANuaz1mOO5aJrM21EtCgimqO1I4hvvPhyXQUsTY25WAA8B3klY7tqMgbdxztk0Zk+S5zau8Ek+Xss+iOP1jxXLhbJP1Dtzpij7ls7x729YDFCewfad9PuH6PxWBCqYKkY8rZWkUjUMV7zedytzUok09r4rMliLTYix5FaLFO6IOFnC/wAR4FTtRiIV+o2WR7BxDlof9VRc0jIix71YIhCEAlCRKgEJUiDZ3m/rLvqQj0gjC0t1SxlRSvk9hssLn6nsh7S7IZ6X0WbvP/W5O7APSJgW3sigxsjA1cGj1AWn09eUz/jjltxiHofS7tKOaKnjaXmQSOecTJG2aGFpsXtF+04afRvksXo72q2ldO19wJGxEHrI4/zbybYpHD6QyHAFQVm6jqYtxFji6/s4ssNtcQB4+4jULW3c3R+UucC9sYaAbuBN73yFvArvbDjnFMWnr7cIzWi/Xly21mmepml+nK92oORdlmNcrLtIt/HN2UKRsTcXVGmJLn3wFuHrLYMOh0xaqrPsLq5HMuHYXFuK1gbcQF0jdz4PkPX3k6zBe2WHFe2mHTzV7Ux8axPjrTnW+S1raebbLx000c0YGOJwc3ELtJF8iMrjNau+G8Mu0Hsx/m4gcAwBhu4DFeznX9kAZrc2ZsZrp42vaXNL2ggXFwTpkt6q3bpZ+zG0wkX7QxEa6ODjn5EHVVzZMWO8TZbDTJlrPH4eGQvbFtKEvALWzQkg6WBac+5eg777PFfA6oIvNA1x+tGLl7PEWJHgRxXC9IOw5KardjacD7YHj2X4WgGx53GhzXpewaXD1YuSXwwvc1xvfrII3k94OI+9eR6m3u51nrb1vTx7JpaO3lVLt1scPVkF1ibHLTgFnR7WcwEMsL8dStbfndj5DVFrR828dZH9U6tJ5tNx6HiudPcrVrWe4+VJvaOp+CucSbuNz3pLoDU4BdHMBWIIk2KK6uxtUAYxSufbxTHv5Jt1CUjWXzKV0Ad7QFu/XyUYlTxUEZoIzsVp0xe5Cd1hOpKVR2MJCEqugq9G3C2Ps+po3NnjLqgvcC7G5pa2wwYLGwFr6g53XnK6PcjZdXPOfkjC7CBjcThY0G9i5x45HLMnNUyRPHp1wzWL+6Nwh3xYG19S1ujZS0X5NAaL+i7zdWnMTKeVrQ4sEUgB0JaGusVzvSTulJSz9c57HtqHvd2b3a6wOF3kdRyK9P3W2P8A8PT4gbGKK/PNjdFs9JeNTP8ADF6usxMR/KXbNSauRpwNAaDmGlpJPA3JyFu7VWNkRPhJLCQHAA2DDocvba4DV3DitWGnhksYA4tFwSQbEjUAniL2I4HIrSh2d3LvzrNdfDLwtFt/LAGzi4lziS5xJJNrknnYKwKN5YGYnYb6YnWt9HDfDbyXQM2f3KUbP7lWckLRjlzbdlDiNCD6KlO7rfzWGJzHEWGWY1a5o08fiu0FAsPb+w2NcJg4xyaG2bZANA8cxwPLnwxer99d/Tf6Kfx21rywmxxVTHQVMbXX9pjsx3Oafg4FQ7Z3Zcw9dASWshij6vPE1sDcAc0/8/ZAuNcuKuR4Jmi4LZGZX0Lf5g620KbV1MkeT3AAm2Lnx+yfcvL3OtPU17tx5cLvrTCpow9pxOhOMd7HZSenZd9krzf5OOS91NAx9ywAtdfE3h2gQ4HuOfqvKd59guopzGblp7cbvpMJy8xoe8d60env1xZs9e+UMD5IClFKApwEALSz6RiKyMKkKDkgiISFSAJSxEIk290TdkXStyGakODyhIJUKEMdKEiFYOC9a6LDMyicIWXMsz3F5ya1rGtaCTyvi0715KF6huhtuWDZbGxtGJ8sjGHTK98R59pz/Rcc/wCrv6f9zel2jLGU7hMZAS8ObYAB+EEOaBwtcWP3r2Dd6hBo6cH+wh/hNXzPvDtKSWVwkeXYHPGfO9i7zt8F7tTdK9BT08DMb5XCGIERMJsRG0EEuLRfI6XXTFPCrl6nWS+4d9T0dv8AcnjfiSrjIV5BtLp6GYpabwfO7Lx6tn/0sbafTNXVDA1gZALHE6K+J1+ReTgy5Z966Tdxij30Rp2FfLNVtueU4nyyvcBa7nuJA5Akp9Rtyoc0NdPMWtvYdY+wHgTZU5L6fT5nYL3c0W1uRl4rkN/N7aSGCzp2dbfFG1h6w3H0g32WkXFzz7l89iJ7ySAT71HLQyDWNw+yUnuNJieM7e0w1nymMSwEAgX+sOIvz5KKWobK10biQbYS12rTzPxXBbhb0vie6nde4N234Di3P8Z9y7yrhMxDrBrxa/e3xHEfjVefevGdPTpeLRszYpfA+z9L2PIjxXOdLD86dtsrPe13Npwgt8iAu4gpdI5PEH8cF5t0jbTMkzIzl1eO45G4b/lU4o90OeWfbLj0FCCtrEaEhS3QpAAgpQmuNvL4oIHNxP7m5+fAJJX3KdG4Bp8czzKiiF7lSg/ChBkCEGUhCFKDl6t0cytdRtlmDerpJHtYDo9zvnCXD9HrMhxNuS8pXSbs7Ra2J8cr3BgljkwA+1k4Oy8mLnljdXbDaIv2r71GJ1bO6MYWF5dhGgJALgPtXXU0e5sRY0mR5u1pywjUA8lw21GObPKHZESSAgcw4gj1XXU21jgaMWjQPQBdKRqHDLO53Daj3Pph9M+Lv5LUbu1StYLRjTiSfvXOs2v3q1+WBbVddM8zLZj2VECLMbZa7aaINFmsH2QuM/LI5qf+kAAGaahG5dTE1gvnbwy+Cz9sQMeBf4rBG8A5qvV7eB4ppHbkNtSmKskcw2LX3HkAvatmBzCWPObAL34ggEH0I9V4XtWXHNI7mSV3W/m35INpShhyDYLA6ZQsuLd/3LJmpy8PQw34+Xpm0NpYad0oObAQO/mAvGtu1RkqHudrp6D+a2tnbcmrbB57OIZDIarldp1nz0mX/Uf++VyxV1aduuW0cY0CEWVU1ZTTUlaWfa0gKp8pKnZNdBMoJDl6n0SukKr1b7A+AHqUQaw9hRYjonl1mgdySAKUFEA70inCESykIQpQcn0/tt+sPio1NRj5xn12/vBBe3g/rdR+vm/iOVjYtJLVTRwQNxSSHC0XABsCTcnIAAE+Sq7dP/FVH66X+I5dluJUU9FUQTSujDmEkuxsuMTXA2zvli5K1YVtOoZW9G7VVsx0YqQxpkDi3A9r/ZIDgbaHtD1WxuLuFUbXjkfHLHGyN4YceJxJIDjZreFiNSuv3s3+2fPKw4o5AxpAOZzcbnVt/cpNh9L9DSse0ZXNxgjebkC2eTRZW6UiZn4eX7YoJYKieCHrpmRyOZiEb2h+AkXLRfjfn71221+irqaF8rKiSWpZFDKYBFYfOlowg3ubAu/ZzCZW9LMLi4tMmZJ7MTRqebnJ21+m1k1P1IhlzDQXF0bcWGxzAHMDiqz8alMf4w9ydzJKmtjiq2SxwuDy4tLQ64aS0Z3sL2zsrvSfuQyinjbSB+AxYndY8OJcHH2cgdPgsij6RzDK2SKJwc29ry21FjfC3kVBt3pFkq5OsfEy9rDtyEAa2FzfieK5zy5/1Xj9fHbk3m9/Ndv0hQ4tqzj9WPSJi4qV+JxNgMRJsL2F+AuvSN6jF+VKp0hFmvAJOgwsaNNOCrknUOlI3J27VII2hznBrWnE5x0aG5kkrjtvSsmqJZYm4WPkc4DuJJvb3271LvFvP8o+biBbCD5vI0LuQ5BZFPPZc8dJj3T8r5bxPUfBLoU00PEeY+9QLu4hWY8gq4U5QK03Kr1Trg+I9ymjOpVSY5Hx+9Axrsj4qxTNyVe2QH4uVehiyA4DVAAHkhWMYCFG0sJCEKyChS0sgbIxx0Dmk+AIJUQQg194aJ7KqUFp7Uj3tIBIex7i5j2Hi0tIII5qCHY87/Zhmd9WJ5+ARS7xVMTAyOomYwaNbK9oHgAck5u2KiVwD55nDjilecvMqBZZunWH/tpx9aNzR6uAT/6I1I9pjG/XngZ+9IFWkdnc+9VY60sDmjNpNyO/mFHaemr/AEeeG4XS0jc73NTCT4dhxTPyBGParKUeBnf+7EQsczJjn3U9objNj03GsafqU8zv38Kd+TaMa1FQ76tMwe90/wByy6XJviU9zkGpDU0kDg+OOeZ7DiaJjG2MOGbS5jLl9jnhxAG2dxksSrrnyvc97iXPcXOJOpPEpz3KKSPigAVMAqrSrUQupFmklwnPMK8YY5NBn+jkfTis7AeCexluKroWJdkuAu3tD3jyVRrjxVh1YbHwVHr81MCdpyVQnIDn/O6mL+yoGgkgDWyCSnZid4Zq8Xho7h8UyKMMbb1KrTTYvBEmukJN0qYhEKyEIUhQhCEAruzmanyVJaoZhjtxt7yokV53YnW4BVpArIbbNQShBAlSIUizG/shOJyUcAUkhUBoS8UjUqCKVlvNSwOtrkiRtwmxy5ZqRea5I6QcFTx3UrRZQJAL38PiqUjbKwyUj+Sc0glBHNk30U9DHZuI8fcFC+IuBUhbcAA6ZWQNnqL5DRRsZdTNpuamayyCEQIVgIQY6EIUhUICEE9FFieOQzWhUaBRbLyaTz+5LNPc9wKhKOU2CpPeTqr0wyVIlEI0JxTVIsRHJBcoWOsnA5IJmpnWJrXJt1AnDwmEZ+KZdOJUiaONPKiD04nJQI7qxGqt81ZjQOa+1/FMlixZg2KcNU4oIRjbqR5qxGcWhTHd+mirugLT2T+OSDSFO/kPUJVnt2gQEJ2KaEIUhUIQgvj8yPP4qMeyEqFECOUqEpUKQ0pqEIFTzohCAGiaEIQJdPKVCB3FPCEIIzqrLdEIQK3VDkIUBXpyEIKrBkhCE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http://www.carrefourdescultures.com/wp-content/uploads/2010/04/steve-jobs-iPa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3212976"/>
            <a:ext cx="3021023" cy="3240360"/>
          </a:xfrm>
          <a:prstGeom prst="rect">
            <a:avLst/>
          </a:prstGeom>
          <a:noFill/>
        </p:spPr>
      </p:pic>
      <p:pic>
        <p:nvPicPr>
          <p:cNvPr id="1036" name="Picture 12" descr="http://www.apprendreunelangue.fr/wp-content/uploads/2011/04/motivation-pour-apprendre-une-langu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15816" y="332656"/>
            <a:ext cx="2857500" cy="2857500"/>
          </a:xfrm>
          <a:prstGeom prst="rect">
            <a:avLst/>
          </a:prstGeom>
          <a:noFill/>
        </p:spPr>
      </p:pic>
      <p:pic>
        <p:nvPicPr>
          <p:cNvPr id="1038" name="Picture 14" descr="http://www.parisdjs.com/images/first_word/Souleance-Le_Plaisir_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212976"/>
            <a:ext cx="2592288" cy="3240360"/>
          </a:xfrm>
          <a:prstGeom prst="rect">
            <a:avLst/>
          </a:prstGeom>
          <a:noFill/>
        </p:spPr>
      </p:pic>
      <p:pic>
        <p:nvPicPr>
          <p:cNvPr id="1040" name="Picture 16" descr="http://www.lamed.fr/images/articles/De_la_responsabilite_de_lhomme_275x2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284984"/>
            <a:ext cx="2843808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35</Words>
  <Application>Microsoft Office PowerPoint</Application>
  <PresentationFormat>Affichage à l'écran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Solstice</vt:lpstr>
      <vt:lpstr>Diapositive 1</vt:lpstr>
      <vt:lpstr>Diapositive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dell</dc:creator>
  <cp:lastModifiedBy>dell</cp:lastModifiedBy>
  <cp:revision>7</cp:revision>
  <dcterms:created xsi:type="dcterms:W3CDTF">2011-10-24T20:19:49Z</dcterms:created>
  <dcterms:modified xsi:type="dcterms:W3CDTF">2011-10-25T12:26:53Z</dcterms:modified>
</cp:coreProperties>
</file>